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36"/>
    <p:restoredTop sz="94710"/>
  </p:normalViewPr>
  <p:slideViewPr>
    <p:cSldViewPr snapToGrid="0">
      <p:cViewPr varScale="1">
        <p:scale>
          <a:sx n="75" d="100"/>
          <a:sy n="75" d="100"/>
        </p:scale>
        <p:origin x="160" y="1712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이현구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최유빈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유하임</a:t>
            </a:r>
            <a:endParaRPr sz="12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3" name="Google Shape;153;p12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42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sz="2000" dirty="0"/>
              <a:t>개발 방법</a:t>
            </a:r>
            <a:r>
              <a:rPr lang="ko-KR" b="0" dirty="0"/>
              <a:t>   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Agile - Free arrows icons">
            <a:extLst>
              <a:ext uri="{FF2B5EF4-FFF2-40B4-BE49-F238E27FC236}">
                <a16:creationId xmlns:a16="http://schemas.microsoft.com/office/drawing/2014/main" id="{DB266BC9-2F6B-7723-1FF4-DCB341AF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264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ava Logo PNG Transparent (1) – Brands Logos">
            <a:extLst>
              <a:ext uri="{FF2B5EF4-FFF2-40B4-BE49-F238E27FC236}">
                <a16:creationId xmlns:a16="http://schemas.microsoft.com/office/drawing/2014/main" id="{16B88EF6-C870-32FC-B0DF-B4220F91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026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wift Logo transparent PNG - StickPNG">
            <a:extLst>
              <a:ext uri="{FF2B5EF4-FFF2-40B4-BE49-F238E27FC236}">
                <a16:creationId xmlns:a16="http://schemas.microsoft.com/office/drawing/2014/main" id="{3CA34327-BF89-37DF-F80A-8AACE601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33" y="13264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pi - 무료 컴퓨터개 아이콘">
            <a:extLst>
              <a:ext uri="{FF2B5EF4-FFF2-40B4-BE49-F238E27FC236}">
                <a16:creationId xmlns:a16="http://schemas.microsoft.com/office/drawing/2014/main" id="{CCE3F40A-610A-DC94-D494-CD82181AC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98" y="131682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457200" y="1202230"/>
            <a:ext cx="8229600" cy="43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 dirty="0"/>
              <a:t>개발 환경</a:t>
            </a:r>
            <a:endParaRPr dirty="0"/>
          </a:p>
          <a:p>
            <a:pPr marL="342900" lvl="0" indent="-342900" algn="l" rtl="0">
              <a:spcBef>
                <a:spcPts val="210"/>
              </a:spcBef>
              <a:spcAft>
                <a:spcPts val="0"/>
              </a:spcAft>
              <a:buSzPts val="1050"/>
              <a:buFont typeface="Noto Sans Symbols"/>
              <a:buNone/>
            </a:pPr>
            <a:r>
              <a:rPr lang="ko-KR" sz="1050" dirty="0"/>
              <a:t>	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61" name="Google Shape;161;p1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EC402-743D-CA9C-0802-10CD0093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3809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B204690-C2D6-D094-6F7A-4AC55F14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784" y="2519719"/>
            <a:ext cx="2160000" cy="3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35F24E-7846-4F77-0388-CB47E2A6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44536"/>
            <a:ext cx="2160000" cy="5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504747B-DD76-B540-EEE2-5484EB8B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784" y="4858035"/>
            <a:ext cx="2160000" cy="55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itHub Logo, symbol, meaning, history, PNG, brand">
            <a:extLst>
              <a:ext uri="{FF2B5EF4-FFF2-40B4-BE49-F238E27FC236}">
                <a16:creationId xmlns:a16="http://schemas.microsoft.com/office/drawing/2014/main" id="{89EC2133-5AE6-698A-E33C-BAAFD1E2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768" y="4528222"/>
            <a:ext cx="2160000" cy="12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계절에 따라 다른 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endParaRPr lang="en-US" altLang="ko-KR"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Wingdings" pitchFamily="2" charset="2"/>
              <a:buChar char="v"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이 주제를 통해서 무엇을 얻고자 하는지 설명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다녀온 국내 여행</a:t>
            </a:r>
            <a:r>
              <a:rPr lang="ko-KR" altLang="en-US" sz="1800" b="0" dirty="0">
                <a:latin typeface="Arial"/>
                <a:ea typeface="Arial"/>
                <a:cs typeface="Arial"/>
                <a:sym typeface="Arial"/>
              </a:rPr>
              <a:t>을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기록하</a:t>
            </a:r>
            <a:r>
              <a:rPr lang="ko-KR" altLang="en-US" sz="1800" b="0" dirty="0">
                <a:latin typeface="Arial"/>
                <a:ea typeface="Arial"/>
                <a:cs typeface="Arial"/>
                <a:sym typeface="Arial"/>
              </a:rPr>
              <a:t>여 기억하고자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관련 연구 및 사례</a:t>
            </a: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" name="Google Shape;116;p5"/>
          <p:cNvGraphicFramePr/>
          <p:nvPr>
            <p:extLst>
              <p:ext uri="{D42A27DB-BD31-4B8C-83A1-F6EECF244321}">
                <p14:modId xmlns:p14="http://schemas.microsoft.com/office/powerpoint/2010/main" val="4152238324"/>
              </p:ext>
            </p:extLst>
          </p:nvPr>
        </p:nvGraphicFramePr>
        <p:xfrm>
          <a:off x="637150" y="1212040"/>
          <a:ext cx="7869700" cy="3291720"/>
        </p:xfrm>
        <a:graphic>
          <a:graphicData uri="http://schemas.openxmlformats.org/drawingml/2006/table">
            <a:tbl>
              <a:tblPr>
                <a:noFill/>
                <a:tableStyleId>{B80206DC-E9B5-43CA-8307-230004C4CE73}</a:tableStyleId>
              </a:tblPr>
              <a:tblGrid>
                <a:gridCol w="15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서비스 이름</a:t>
                      </a:r>
                      <a:endParaRPr sz="12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내용</a:t>
                      </a:r>
                      <a:endParaRPr sz="12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대동여행지도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지역별로 정해진 하루 일과로 짜인 여행 코스를 제공한다.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여행 코스에서 장소에 대한 상세 정보를 볼  수 있고 제공하는 장소 이외에 주변 장소와 현재 위치 정보를 기반으로 한 서비스를 제공한다.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/>
                        <a:t>Kakao에서</a:t>
                      </a:r>
                      <a:r>
                        <a:rPr lang="ko-KR" sz="1200" dirty="0"/>
                        <a:t> 제공하는 지도 </a:t>
                      </a:r>
                      <a:r>
                        <a:rPr lang="ko-KR" sz="1200" dirty="0" err="1"/>
                        <a:t>api를</a:t>
                      </a:r>
                      <a:r>
                        <a:rPr lang="ko-KR" sz="1200" dirty="0"/>
                        <a:t> 통해 장소 정보를 제공한다.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여다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인원과 출발지, 이용자의 선호와 취향을 파악할 수 있도록 여행 프로필을 </a:t>
                      </a:r>
                      <a:r>
                        <a:rPr lang="ko-KR" sz="1200" dirty="0" err="1"/>
                        <a:t>입력받고</a:t>
                      </a:r>
                      <a:r>
                        <a:rPr lang="ko-KR" sz="1200" dirty="0"/>
                        <a:t> 이를 바탕으로 여행 일정을 제공한다.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지난 여행을 저장하여 기간별로 볼 수 있고 </a:t>
                      </a:r>
                      <a:r>
                        <a:rPr lang="ko-KR" sz="1200" dirty="0" err="1"/>
                        <a:t>goole과</a:t>
                      </a:r>
                      <a:r>
                        <a:rPr lang="ko-KR" sz="1200" dirty="0"/>
                        <a:t> 네이버를 연동하여 장소 정보를 제공한다.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/>
                        <a:t>Kakao와</a:t>
                      </a:r>
                      <a:r>
                        <a:rPr lang="ko-KR" sz="1200" dirty="0"/>
                        <a:t> </a:t>
                      </a:r>
                      <a:r>
                        <a:rPr lang="ko-KR" sz="1200" dirty="0" err="1"/>
                        <a:t>Tmap</a:t>
                      </a:r>
                      <a:r>
                        <a:rPr lang="ko-KR" sz="1200" dirty="0"/>
                        <a:t>, </a:t>
                      </a:r>
                      <a:r>
                        <a:rPr lang="ko-KR" sz="1200" dirty="0" err="1"/>
                        <a:t>Naver의</a:t>
                      </a:r>
                      <a:r>
                        <a:rPr lang="ko-KR" sz="1200" dirty="0"/>
                        <a:t> </a:t>
                      </a:r>
                      <a:r>
                        <a:rPr lang="ko-KR" sz="1200" dirty="0" err="1"/>
                        <a:t>api를</a:t>
                      </a:r>
                      <a:r>
                        <a:rPr lang="ko-KR" sz="1200" dirty="0"/>
                        <a:t> 통해 길 안내를 연동하고 여행지 코스별 이동거리도 제공한다.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/>
                        <a:t>Visited</a:t>
                      </a:r>
                      <a:r>
                        <a:rPr lang="ko-KR" sz="1200" dirty="0"/>
                        <a:t> </a:t>
                      </a:r>
                      <a:r>
                        <a:rPr lang="ko-KR" sz="1200" dirty="0" err="1"/>
                        <a:t>Korea</a:t>
                      </a:r>
                      <a:r>
                        <a:rPr lang="ko-KR" sz="1200" dirty="0"/>
                        <a:t> </a:t>
                      </a:r>
                      <a:r>
                        <a:rPr lang="ko-KR" sz="1200" dirty="0" err="1"/>
                        <a:t>Map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앱 접속 시 행정구역(도/특별시/광역시)</a:t>
                      </a:r>
                      <a:r>
                        <a:rPr lang="ko-KR" sz="1200" dirty="0" err="1"/>
                        <a:t>으로</a:t>
                      </a:r>
                      <a:r>
                        <a:rPr lang="ko-KR" sz="1200" dirty="0"/>
                        <a:t> 나눈 대한민국 지도를 제공하고, 시/군/구로 나누어진 지역 추가 항목에서 사용자가 방문했던 지역을 선택하면 지역별로 지도를 색칠하고 방문율을 퍼센트로 보여준다.  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Google Shape;117;p5"/>
          <p:cNvSpPr txBox="1"/>
          <p:nvPr/>
        </p:nvSpPr>
        <p:spPr>
          <a:xfrm>
            <a:off x="637150" y="4599549"/>
            <a:ext cx="78696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이외에 완성도가 높은 여행 앱들을 선별하여 조사해 보았지만 여행지 기록, 여행지 추천, 여행 일정, 여행 경로를 제공하는 기능을 통합적으로 제공하는 앱은 없었고, UI 구성 또한 매우 부족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함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따라서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본 시스템은 여러 기능을 일원화하여 통합적으로 제공하고 사용자의 편의성을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증대시키는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UI를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구성하여 더 우수함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관광지 약 660개 + 시 군 약 160개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280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111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4 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다녀온 지역은 계절에 따라 다른 색으로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색으로 표시된 지역을 터치하면 여행 당시 찍어서 포스팅한 사진과 메모를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8" y="1174687"/>
            <a:ext cx="8409523" cy="4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/>
              <a:t>160</a:t>
            </a:r>
            <a:r>
              <a:rPr lang="ko-KR" altLang="en-US" dirty="0"/>
              <a:t>개 시군 단위에 관한 정보를 담고 있는 자</a:t>
            </a:r>
            <a:r>
              <a:rPr lang="ko-KR" altLang="en-US" sz="2000" dirty="0"/>
              <a:t>체 </a:t>
            </a:r>
            <a:r>
              <a:rPr lang="en-US" altLang="ko-KR" sz="2000" dirty="0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이용하여 본인이 방문한 여행지를 색칠하고</a:t>
            </a:r>
            <a:r>
              <a:rPr lang="en-US" altLang="ko-KR" sz="2000" dirty="0"/>
              <a:t>,</a:t>
            </a:r>
            <a:r>
              <a:rPr lang="ko-KR" altLang="en-US" sz="2000" dirty="0"/>
              <a:t> 방문하는 지역에 있는 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제공하는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r>
              <a:rPr lang="en-US" altLang="ko-KR" sz="2000" dirty="0"/>
              <a:t>,</a:t>
            </a:r>
            <a:r>
              <a:rPr lang="ko-KR" altLang="en-US" sz="2000" dirty="0"/>
              <a:t> 방방곡곡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758</Words>
  <Application>Microsoft Macintosh PowerPoint</Application>
  <PresentationFormat>On-screen Show (4:3)</PresentationFormat>
  <Paragraphs>133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Malgun Gothic</vt:lpstr>
      <vt:lpstr>Noto Sans Symbols</vt:lpstr>
      <vt:lpstr>Arial</vt:lpstr>
      <vt:lpstr>Verdana</vt:lpstr>
      <vt:lpstr>Wingdings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</vt:lpstr>
      <vt:lpstr>개발 내용</vt:lpstr>
      <vt:lpstr>개발 방법 및 환경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2</cp:revision>
  <dcterms:created xsi:type="dcterms:W3CDTF">2007-05-11T05:56:01Z</dcterms:created>
  <dcterms:modified xsi:type="dcterms:W3CDTF">2022-12-21T11:35:44Z</dcterms:modified>
</cp:coreProperties>
</file>